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341" r:id="rId6"/>
    <p:sldId id="349" r:id="rId7"/>
    <p:sldId id="345" r:id="rId8"/>
    <p:sldId id="346" r:id="rId9"/>
    <p:sldId id="347" r:id="rId10"/>
    <p:sldId id="348" r:id="rId11"/>
    <p:sldId id="350" r:id="rId12"/>
    <p:sldId id="351" r:id="rId13"/>
    <p:sldId id="35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Security token access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 err="1">
                <a:solidFill>
                  <a:srgbClr val="5792BA"/>
                </a:solidFill>
              </a:rPr>
              <a:t>Mt.Khademi</a:t>
            </a:r>
            <a:endParaRPr lang="en-US" sz="2300" dirty="0">
              <a:solidFill>
                <a:srgbClr val="5792BA"/>
              </a:solidFill>
            </a:endParaRP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Brain bytes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305B-2620-7492-3A42-1C45717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3757"/>
            <a:ext cx="10353762" cy="85030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AUTHENTICATION </a:t>
            </a:r>
            <a:r>
              <a:rPr lang="en-US" sz="44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[Identity]</a:t>
            </a:r>
            <a:endParaRPr lang="en-US" sz="6000" b="1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544E72-496E-D9C0-8EA1-5EA2471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63" y="1150075"/>
            <a:ext cx="10353762" cy="562416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.Add authorize base role in </a:t>
            </a:r>
            <a:r>
              <a:rPr lang="en-US" sz="2000" b="1" dirty="0" err="1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MovieController</a:t>
            </a:r>
            <a:endParaRPr lang="en-US" sz="2000" b="1" dirty="0">
              <a:solidFill>
                <a:srgbClr val="FFC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</a:t>
            </a:r>
            <a:r>
              <a:rPr lang="fa-IR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اگر هیچ رولی وارد نکنیم همین که لاگین کرده باشه و اوکی باشه کافیه</a:t>
            </a:r>
            <a:endParaRPr lang="en-US" sz="2000" b="1" dirty="0">
              <a:solidFill>
                <a:srgbClr val="FFC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71054-F060-6A28-C34C-14F97347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73" y="2499627"/>
            <a:ext cx="9419136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1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305B-2620-7492-3A42-1C45717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3757"/>
            <a:ext cx="10353762" cy="85030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AUTHENTICATION </a:t>
            </a:r>
            <a:r>
              <a:rPr lang="en-US" sz="44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[Identity]</a:t>
            </a:r>
            <a:endParaRPr lang="en-US" sz="6000" b="1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544E72-496E-D9C0-8EA1-5EA2471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63" y="1150075"/>
            <a:ext cx="10353762" cy="562416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1. Introduction ...... </a:t>
            </a:r>
          </a:p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- What’s JWT ?????</a:t>
            </a: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- What’s </a:t>
            </a:r>
            <a:r>
              <a:rPr lang="en-US" sz="1800" b="1" dirty="0" err="1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Microsoft.AspNetCore.Identity.EntityFrameworkCore</a:t>
            </a:r>
            <a:endParaRPr lang="en-US" sz="1800" b="1" dirty="0">
              <a:solidFill>
                <a:srgbClr val="FFC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- What’s </a:t>
            </a:r>
            <a:r>
              <a:rPr lang="en-US" sz="1800" b="1" dirty="0" err="1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Microsoft.AspNetCore.Authentication.JwtBearer</a:t>
            </a:r>
            <a:endParaRPr lang="en-US" sz="1800" b="1" dirty="0">
              <a:solidFill>
                <a:srgbClr val="FFC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- </a:t>
            </a:r>
            <a:r>
              <a:rPr lang="en-US" sz="1800" b="1" dirty="0" err="1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System.IdentityModel.Tokens.Jwt</a:t>
            </a:r>
            <a:endParaRPr lang="en-US" sz="1800" b="1" dirty="0">
              <a:solidFill>
                <a:srgbClr val="FFC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2. Refactor Old System</a:t>
            </a:r>
          </a:p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2.1. Change </a:t>
            </a:r>
            <a:r>
              <a:rPr lang="en-US" sz="1800" b="1" dirty="0" err="1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DbContext</a:t>
            </a:r>
            <a:endParaRPr lang="en-US" sz="2000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  <a:p>
            <a:pPr marL="36900" indent="0">
              <a:buNone/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0B0AF-FDE3-9FEF-1452-C6FA2DD6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64" y="3962159"/>
            <a:ext cx="8740897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7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305B-2620-7492-3A42-1C45717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3757"/>
            <a:ext cx="10353762" cy="85030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AUTHENTICATION </a:t>
            </a:r>
            <a:r>
              <a:rPr lang="en-US" sz="44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[Identity]</a:t>
            </a:r>
            <a:endParaRPr lang="en-US" sz="6000" b="1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544E72-496E-D9C0-8EA1-5EA2471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63" y="1150075"/>
            <a:ext cx="10353762" cy="562416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1. Introduction ...... </a:t>
            </a:r>
          </a:p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- What’s JWT ? [Json web token]</a:t>
            </a:r>
          </a:p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- What’s Claim ? [some claims about this user – license driving]</a:t>
            </a:r>
          </a:p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- What’s Policy ? [ Is she/he can drive this car with License driving ? ]</a:t>
            </a:r>
          </a:p>
        </p:txBody>
      </p:sp>
    </p:spTree>
    <p:extLst>
      <p:ext uri="{BB962C8B-B14F-4D97-AF65-F5344CB8AC3E}">
        <p14:creationId xmlns:p14="http://schemas.microsoft.com/office/powerpoint/2010/main" val="249392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305B-2620-7492-3A42-1C45717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3757"/>
            <a:ext cx="10353762" cy="85030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AUTHENTICATION </a:t>
            </a:r>
            <a:r>
              <a:rPr lang="en-US" sz="44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[Identity]</a:t>
            </a:r>
            <a:endParaRPr lang="en-US" sz="6000" b="1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544E72-496E-D9C0-8EA1-5EA2471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63" y="1150075"/>
            <a:ext cx="10353762" cy="562416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3. Add settings for JWT token</a:t>
            </a: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7E8D4-A14C-05E0-9376-CC708A33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02" y="2773623"/>
            <a:ext cx="4580017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3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305B-2620-7492-3A42-1C45717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3757"/>
            <a:ext cx="10353762" cy="85030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AUTHENTICATION </a:t>
            </a:r>
            <a:r>
              <a:rPr lang="en-US" sz="44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[Identity]</a:t>
            </a:r>
            <a:endParaRPr lang="en-US" sz="6000" b="1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544E72-496E-D9C0-8EA1-5EA2471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63" y="1150075"/>
            <a:ext cx="10353762" cy="562416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3. Add services </a:t>
            </a: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DDA2D-C7CF-8902-A85E-4FB461E3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0" y="1836276"/>
            <a:ext cx="7189190" cy="3871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22F19D-6152-7486-8067-FFCA9D00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072" y="2228746"/>
            <a:ext cx="3749365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305B-2620-7492-3A42-1C45717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3757"/>
            <a:ext cx="10353762" cy="85030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AUTHENTICATION </a:t>
            </a:r>
            <a:r>
              <a:rPr lang="en-US" sz="44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[Identity]</a:t>
            </a:r>
            <a:endParaRPr lang="en-US" sz="6000" b="1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544E72-496E-D9C0-8EA1-5EA2471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63" y="1150075"/>
            <a:ext cx="10353762" cy="562416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3. Add services </a:t>
            </a: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DDA2D-C7CF-8902-A85E-4FB461E3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0" y="1836276"/>
            <a:ext cx="7189190" cy="3871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22F19D-6152-7486-8067-FFCA9D00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072" y="2228746"/>
            <a:ext cx="3749365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6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305B-2620-7492-3A42-1C45717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3757"/>
            <a:ext cx="10353762" cy="85030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AUTHENTICATION </a:t>
            </a:r>
            <a:r>
              <a:rPr lang="en-US" sz="44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[Identity]</a:t>
            </a:r>
            <a:endParaRPr lang="en-US" sz="6000" b="1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544E72-496E-D9C0-8EA1-5EA2471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63" y="1150075"/>
            <a:ext cx="10353762" cy="562416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3. Auth controller [LOGIN]</a:t>
            </a: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E169D-6B3F-BA35-5B23-7A2154F5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0" y="2011859"/>
            <a:ext cx="4104220" cy="2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5EFA1-FF2A-0A42-6D50-E587CCAC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11" y="1983417"/>
            <a:ext cx="7143094" cy="39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305B-2620-7492-3A42-1C45717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3757"/>
            <a:ext cx="10353762" cy="85030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AUTHENTICATION </a:t>
            </a:r>
            <a:r>
              <a:rPr lang="en-US" sz="44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[Identity]</a:t>
            </a:r>
            <a:endParaRPr lang="en-US" sz="6000" b="1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544E72-496E-D9C0-8EA1-5EA2471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63" y="1150075"/>
            <a:ext cx="10353762" cy="562416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3. Auth controller [LOGIN]</a:t>
            </a: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E169D-6B3F-BA35-5B23-7A2154F5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60" y="2011859"/>
            <a:ext cx="4104220" cy="2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5EFA1-FF2A-0A42-6D50-E587CCAC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11" y="1983417"/>
            <a:ext cx="7143094" cy="39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6305B-2620-7492-3A42-1C45717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3757"/>
            <a:ext cx="10353762" cy="85030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AUTHENTICATION </a:t>
            </a:r>
            <a:r>
              <a:rPr lang="en-US" sz="4400" b="1" dirty="0">
                <a:solidFill>
                  <a:srgbClr val="FF0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[Identity]</a:t>
            </a:r>
            <a:endParaRPr lang="en-US" sz="6000" b="1" dirty="0">
              <a:solidFill>
                <a:srgbClr val="FF0000"/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544E72-496E-D9C0-8EA1-5EA2471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63" y="1150075"/>
            <a:ext cx="10353762" cy="562416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3. Auth controller [</a:t>
            </a:r>
            <a:r>
              <a:rPr lang="en-US" sz="2000" b="1" dirty="0" err="1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GetCurrentUser</a:t>
            </a:r>
            <a:r>
              <a:rPr lang="en-US" sz="20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]</a:t>
            </a:r>
          </a:p>
          <a:p>
            <a:pPr marL="36900" indent="0">
              <a:buNone/>
            </a:pPr>
            <a:r>
              <a:rPr lang="en-US" sz="1800" b="1" dirty="0">
                <a:solidFill>
                  <a:srgbClr val="FFC000"/>
                </a:solidFill>
                <a:latin typeface="AnonymicePro Nerd Font Mono" panose="02060609030202000504" pitchFamily="49" charset="0"/>
                <a:ea typeface="AnonymicePro Nerd Font Mono" panose="02060609030202000504" pitchFamily="49" charset="0"/>
              </a:rPr>
              <a:t>	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nonymicePro Nerd Font Mono" panose="02060609030202000504" pitchFamily="49" charset="0"/>
              <a:ea typeface="AnonymicePro Nerd Font Mono" panose="020606090302020005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4AAB4-C3DD-A526-EEB8-ABFFC6A1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9" y="1931748"/>
            <a:ext cx="8733277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793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{8284C7F7-45CA-45E1-A351-28793054E139}tf11665031_win32</Template>
  <TotalTime>7836</TotalTime>
  <Words>205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AnonymicePro Nerd Font Mono</vt:lpstr>
      <vt:lpstr>Arial Nova</vt:lpstr>
      <vt:lpstr>Arial Nova Light</vt:lpstr>
      <vt:lpstr>Wingdings 2</vt:lpstr>
      <vt:lpstr>SlateVTI</vt:lpstr>
      <vt:lpstr>Security token access</vt:lpstr>
      <vt:lpstr>AUTHENTICATION [Identity]</vt:lpstr>
      <vt:lpstr>AUTHENTICATION [Identity]</vt:lpstr>
      <vt:lpstr>AUTHENTICATION [Identity]</vt:lpstr>
      <vt:lpstr>AUTHENTICATION [Identity]</vt:lpstr>
      <vt:lpstr>AUTHENTICATION [Identity]</vt:lpstr>
      <vt:lpstr>AUTHENTICATION [Identity]</vt:lpstr>
      <vt:lpstr>AUTHENTICATION [Identity]</vt:lpstr>
      <vt:lpstr>AUTHENTICATION [Identity]</vt:lpstr>
      <vt:lpstr>AUTHENTICATION [Identity]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token access</dc:title>
  <dc:creator>Mr ERROR</dc:creator>
  <cp:lastModifiedBy>Mr ERROR</cp:lastModifiedBy>
  <cp:revision>85</cp:revision>
  <dcterms:created xsi:type="dcterms:W3CDTF">2024-05-05T05:31:25Z</dcterms:created>
  <dcterms:modified xsi:type="dcterms:W3CDTF">2024-06-07T06:06:15Z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